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</p:sldIdLst>
  <p:sldSz cx="18288000" cy="10287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League Spartan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37" autoAdjust="0"/>
  </p:normalViewPr>
  <p:slideViewPr>
    <p:cSldViewPr>
      <p:cViewPr varScale="1">
        <p:scale>
          <a:sx n="58" d="100"/>
          <a:sy n="58" d="100"/>
        </p:scale>
        <p:origin x="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18 - 30 años</c:v>
                </c:pt>
                <c:pt idx="1">
                  <c:v>31 - 40 años</c:v>
                </c:pt>
                <c:pt idx="2">
                  <c:v>41 - 50 años</c:v>
                </c:pt>
                <c:pt idx="3">
                  <c:v>51 - 60 años</c:v>
                </c:pt>
                <c:pt idx="4">
                  <c:v>61 - 72 años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5</c:v>
                </c:pt>
                <c:pt idx="1">
                  <c:v>8</c:v>
                </c:pt>
                <c:pt idx="2">
                  <c:v>4</c:v>
                </c:pt>
                <c:pt idx="3">
                  <c:v>0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DIVORCIADA</c:v>
                </c:pt>
                <c:pt idx="1">
                  <c:v>SOLTERA</c:v>
                </c:pt>
                <c:pt idx="2">
                  <c:v>UNIÓN LIBRE</c:v>
                </c:pt>
                <c:pt idx="3">
                  <c:v>CASADA</c:v>
                </c:pt>
                <c:pt idx="4">
                  <c:v>VIUDA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0</c:v>
                </c:pt>
                <c:pt idx="1">
                  <c:v>9</c:v>
                </c:pt>
                <c:pt idx="2">
                  <c:v>6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ESTUDIANTE</c:v>
                </c:pt>
                <c:pt idx="1">
                  <c:v>EMPLEADA</c:v>
                </c:pt>
                <c:pt idx="2">
                  <c:v>COMERCIANTE</c:v>
                </c:pt>
                <c:pt idx="3">
                  <c:v>AMA DE CASA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1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Hoja1!$A$2:$A$5</c:f>
              <c:strCache>
                <c:ptCount val="4"/>
                <c:pt idx="0">
                  <c:v>PRIMARIA</c:v>
                </c:pt>
                <c:pt idx="1">
                  <c:v>SECUNDARIA</c:v>
                </c:pt>
                <c:pt idx="2">
                  <c:v>PREPARATORIA</c:v>
                </c:pt>
                <c:pt idx="3">
                  <c:v>LICENCIATURA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5</c:v>
                </c:pt>
                <c:pt idx="1">
                  <c:v>8</c:v>
                </c:pt>
                <c:pt idx="2">
                  <c:v>5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05-4B2D-A71B-713B36CA45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4870000"/>
        <c:axId val="164875408"/>
      </c:barChart>
      <c:catAx>
        <c:axId val="164870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64875408"/>
        <c:crosses val="autoZero"/>
        <c:auto val="1"/>
        <c:lblAlgn val="ctr"/>
        <c:lblOffset val="100"/>
        <c:noMultiLvlLbl val="0"/>
      </c:catAx>
      <c:valAx>
        <c:axId val="164875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64870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Hoja1!$A$2:$A$13</c:f>
              <c:strCache>
                <c:ptCount val="11"/>
                <c:pt idx="0">
                  <c:v>LA SABINITA</c:v>
                </c:pt>
                <c:pt idx="1">
                  <c:v>HUICHAPAN</c:v>
                </c:pt>
                <c:pt idx="2">
                  <c:v>SAN JOSÉ ATLÁN</c:v>
                </c:pt>
                <c:pt idx="3">
                  <c:v>VITEJHÉ</c:v>
                </c:pt>
                <c:pt idx="4">
                  <c:v>TLAXCALILLA</c:v>
                </c:pt>
                <c:pt idx="5">
                  <c:v>ZOTHÉ</c:v>
                </c:pt>
                <c:pt idx="6">
                  <c:v>YONTHÉ</c:v>
                </c:pt>
                <c:pt idx="7">
                  <c:v>MAMITHÍ</c:v>
                </c:pt>
                <c:pt idx="8">
                  <c:v>BONDOJITO</c:v>
                </c:pt>
                <c:pt idx="9">
                  <c:v>GANDHÓ (TECOZAUTLA)</c:v>
                </c:pt>
                <c:pt idx="10">
                  <c:v>LLANO LARGO</c:v>
                </c:pt>
              </c:strCache>
            </c:strRef>
          </c:cat>
          <c:val>
            <c:numRef>
              <c:f>Hoja1!$B$2:$B$13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AE55-4B0E-99BD-34AAF7B8D92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3-AE55-4B0E-99BD-34AAF7B8D922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5-AE55-4B0E-99BD-34AAF7B8D922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FÍSICA</c:v>
                </c:pt>
                <c:pt idx="1">
                  <c:v>PSICOLÓGICA</c:v>
                </c:pt>
                <c:pt idx="2">
                  <c:v>ECONÓMICA</c:v>
                </c:pt>
                <c:pt idx="3">
                  <c:v>SEXUAL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</c:v>
                </c:pt>
                <c:pt idx="1">
                  <c:v>13</c:v>
                </c:pt>
                <c:pt idx="2">
                  <c:v>10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E-4199-A6B1-602B7070D55E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</c:f>
              <c:strCache>
                <c:ptCount val="1"/>
                <c:pt idx="0">
                  <c:v>PRIMERA VEZ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41" descr="Texto  Descripción generada automáticamente"/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7" name="TextBox 47"/>
          <p:cNvSpPr txBox="1"/>
          <p:nvPr/>
        </p:nvSpPr>
        <p:spPr>
          <a:xfrm>
            <a:off x="2133600" y="2171700"/>
            <a:ext cx="14764215" cy="54744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414"/>
              </a:lnSpc>
            </a:pPr>
            <a:r>
              <a:rPr lang="en-US" sz="95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ESTADÍSTICA DEL MES DE MARZO 2026 </a:t>
            </a:r>
          </a:p>
          <a:p>
            <a:pPr algn="ctr">
              <a:lnSpc>
                <a:spcPts val="14414"/>
              </a:lnSpc>
            </a:pPr>
            <a:r>
              <a:rPr lang="en-US" sz="95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ÁREA JURÍDICA</a:t>
            </a:r>
            <a:r>
              <a:rPr lang="en-US" sz="10296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EDADES PROMEDIO DE USUARIAS 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60124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ESTADO CIVIL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6304640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4480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OCUPACIÓN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2974023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3095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ESCOLARIDAD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7B6D63-337B-4409-BB82-E83A0A4466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9315822"/>
              </p:ext>
            </p:extLst>
          </p:nvPr>
        </p:nvGraphicFramePr>
        <p:xfrm>
          <a:off x="3048000" y="1079500"/>
          <a:ext cx="12192000" cy="81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28728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COMUNIDADES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1390785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7188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TIPO DE VIOLENCIA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EE7605AD-4342-49BD-89C6-FA7E442203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822820"/>
              </p:ext>
            </p:extLst>
          </p:nvPr>
        </p:nvGraphicFramePr>
        <p:xfrm>
          <a:off x="3537288" y="2095500"/>
          <a:ext cx="11702712" cy="711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340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TOTAL DE SERVICIOS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4890673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809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30</Words>
  <Application>Microsoft Office PowerPoint</Application>
  <PresentationFormat>Personalizado</PresentationFormat>
  <Paragraphs>16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League Spartan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ESTADISTICAS DE FEBRERO </dc:title>
  <cp:lastModifiedBy>Angel</cp:lastModifiedBy>
  <cp:revision>33</cp:revision>
  <dcterms:created xsi:type="dcterms:W3CDTF">2006-08-16T00:00:00Z</dcterms:created>
  <dcterms:modified xsi:type="dcterms:W3CDTF">2026-05-06T22:07:57Z</dcterms:modified>
  <dc:identifier>DAGkt7iVEPg</dc:identifier>
</cp:coreProperties>
</file>